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6858000" cx="12192000"/>
  <p:notesSz cx="6858000" cy="9144000"/>
  <p:embeddedFontLst>
    <p:embeddedFont>
      <p:font typeface="Open Sans"/>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1" roundtripDataSignature="AMtx7mjmVkBIXmByyIivwx0NewtO6mtK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boldItalic.fntdata"/><Relationship Id="rId11" Type="http://schemas.openxmlformats.org/officeDocument/2006/relationships/slide" Target="slides/slide5.xml"/><Relationship Id="rId10" Type="http://schemas.openxmlformats.org/officeDocument/2006/relationships/slide" Target="slides/slide4.xml"/><Relationship Id="rId21"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OpenSans-regular.fntdata"/><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font" Target="fonts/OpenSans-italic.fntdata"/><Relationship Id="rId6" Type="http://schemas.openxmlformats.org/officeDocument/2006/relationships/notesMaster" Target="notesMasters/notesMaster1.xml"/><Relationship Id="rId18" Type="http://schemas.openxmlformats.org/officeDocument/2006/relationships/font" Target="fonts/OpenSans-bold.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b97c6b9162_0_4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2" name="Google Shape;172;g3b97c6b9162_0_4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b97c6b9162_1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2" name="Google Shape;242;g3b97c6b9162_1_5:notes"/>
          <p:cNvSpPr/>
          <p:nvPr>
            <p:ph idx="2" type="sldImg"/>
          </p:nvPr>
        </p:nvSpPr>
        <p:spPr>
          <a:xfrm>
            <a:off x="548499" y="685800"/>
            <a:ext cx="5761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b97c6b9162_0_4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g3b97c6b9162_0_4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b97c6b9162_0_4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g3b97c6b9162_0_4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b97c6b9162_0_4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g3b97c6b9162_0_4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b97c6b9162_0_4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g3b97c6b9162_0_4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b97c6b9162_0_4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g3b97c6b9162_0_4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b97c6b9162_0_6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g3b97c6b9162_0_6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b97c6b9162_0_6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g3b97c6b9162_0_6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b97c6b9162_0_4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g3b97c6b9162_0_4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4" name="Shape 14"/>
        <p:cNvGrpSpPr/>
        <p:nvPr/>
      </p:nvGrpSpPr>
      <p:grpSpPr>
        <a:xfrm>
          <a:off x="0" y="0"/>
          <a:ext cx="0" cy="0"/>
          <a:chOff x="0" y="0"/>
          <a:chExt cx="0" cy="0"/>
        </a:xfrm>
      </p:grpSpPr>
      <p:sp>
        <p:nvSpPr>
          <p:cNvPr id="15" name="Google Shape;15;p4"/>
          <p:cNvSpPr txBox="1"/>
          <p:nvPr>
            <p:ph type="ctrTitle"/>
          </p:nvPr>
        </p:nvSpPr>
        <p:spPr>
          <a:xfrm>
            <a:off x="1097280" y="758952"/>
            <a:ext cx="10058400" cy="35661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4"/>
          <p:cNvSpPr txBox="1"/>
          <p:nvPr>
            <p:ph idx="1" type="subTitle"/>
          </p:nvPr>
        </p:nvSpPr>
        <p:spPr>
          <a:xfrm>
            <a:off x="1100051" y="4455621"/>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17" name="Google Shape;17;p4"/>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4"/>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9" name="Google Shape;19;p4"/>
          <p:cNvCxnSpPr/>
          <p:nvPr/>
        </p:nvCxnSpPr>
        <p:spPr>
          <a:xfrm>
            <a:off x="1207658" y="4343400"/>
            <a:ext cx="987540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0" name="Shape 80"/>
        <p:cNvGrpSpPr/>
        <p:nvPr/>
      </p:nvGrpSpPr>
      <p:grpSpPr>
        <a:xfrm>
          <a:off x="0" y="0"/>
          <a:ext cx="0" cy="0"/>
          <a:chOff x="0" y="0"/>
          <a:chExt cx="0" cy="0"/>
        </a:xfrm>
      </p:grpSpPr>
      <p:sp>
        <p:nvSpPr>
          <p:cNvPr id="81" name="Google Shape;81;p13"/>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3"/>
          <p:cNvSpPr txBox="1"/>
          <p:nvPr>
            <p:ph idx="1" type="body"/>
          </p:nvPr>
        </p:nvSpPr>
        <p:spPr>
          <a:xfrm rot="5400000">
            <a:off x="4114830" y="-1171816"/>
            <a:ext cx="402330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3" name="Google Shape;83;p13"/>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3"/>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3"/>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6" name="Shape 86"/>
        <p:cNvGrpSpPr/>
        <p:nvPr/>
      </p:nvGrpSpPr>
      <p:grpSpPr>
        <a:xfrm>
          <a:off x="0" y="0"/>
          <a:ext cx="0" cy="0"/>
          <a:chOff x="0" y="0"/>
          <a:chExt cx="0" cy="0"/>
        </a:xfrm>
      </p:grpSpPr>
      <p:sp>
        <p:nvSpPr>
          <p:cNvPr id="87" name="Google Shape;87;p14"/>
          <p:cNvSpPr/>
          <p:nvPr/>
        </p:nvSpPr>
        <p:spPr>
          <a:xfrm>
            <a:off x="3175" y="6400800"/>
            <a:ext cx="121887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4"/>
          <p:cNvSpPr/>
          <p:nvPr/>
        </p:nvSpPr>
        <p:spPr>
          <a:xfrm>
            <a:off x="15" y="6334316"/>
            <a:ext cx="12188700" cy="639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4"/>
          <p:cNvSpPr txBox="1"/>
          <p:nvPr>
            <p:ph type="title"/>
          </p:nvPr>
        </p:nvSpPr>
        <p:spPr>
          <a:xfrm rot="5400000">
            <a:off x="7159350" y="1977852"/>
            <a:ext cx="5760000"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4"/>
          <p:cNvSpPr txBox="1"/>
          <p:nvPr>
            <p:ph idx="1" type="body"/>
          </p:nvPr>
        </p:nvSpPr>
        <p:spPr>
          <a:xfrm rot="5400000">
            <a:off x="1825350" y="-574848"/>
            <a:ext cx="5760000"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1" name="Google Shape;91;p14"/>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4"/>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4"/>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1" name="Shape 101"/>
        <p:cNvGrpSpPr/>
        <p:nvPr/>
      </p:nvGrpSpPr>
      <p:grpSpPr>
        <a:xfrm>
          <a:off x="0" y="0"/>
          <a:ext cx="0" cy="0"/>
          <a:chOff x="0" y="0"/>
          <a:chExt cx="0" cy="0"/>
        </a:xfrm>
      </p:grpSpPr>
      <p:sp>
        <p:nvSpPr>
          <p:cNvPr id="102" name="Google Shape;102;g3b97c6b9162_0_58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b="1">
                <a:solidFill>
                  <a:srgbClr val="4A7B2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3" name="Google Shape;103;g3b97c6b9162_0_58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4" name="Google Shape;104;g3b97c6b9162_0_58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5" name="Google Shape;105;g3b97c6b9162_0_58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6" name="Google Shape;106;g3b97c6b9162_0_58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7" name="Shape 107"/>
        <p:cNvGrpSpPr/>
        <p:nvPr/>
      </p:nvGrpSpPr>
      <p:grpSpPr>
        <a:xfrm>
          <a:off x="0" y="0"/>
          <a:ext cx="0" cy="0"/>
          <a:chOff x="0" y="0"/>
          <a:chExt cx="0" cy="0"/>
        </a:xfrm>
      </p:grpSpPr>
      <p:sp>
        <p:nvSpPr>
          <p:cNvPr id="108" name="Google Shape;108;g3b97c6b9162_0_62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9" name="Google Shape;109;g3b97c6b9162_0_62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10" name="Google Shape;110;g3b97c6b9162_0_62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1" name="Shape 111"/>
        <p:cNvGrpSpPr/>
        <p:nvPr/>
      </p:nvGrpSpPr>
      <p:grpSpPr>
        <a:xfrm>
          <a:off x="0" y="0"/>
          <a:ext cx="0" cy="0"/>
          <a:chOff x="0" y="0"/>
          <a:chExt cx="0" cy="0"/>
        </a:xfrm>
      </p:grpSpPr>
      <p:sp>
        <p:nvSpPr>
          <p:cNvPr id="112" name="Google Shape;112;g3b97c6b9162_0_591"/>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13" name="Google Shape;113;g3b97c6b9162_0_591"/>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4" name="Google Shape;114;g3b97c6b9162_0_59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15" name="Google Shape;115;g3b97c6b9162_0_59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16" name="Google Shape;116;g3b97c6b9162_0_59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7" name="Shape 117"/>
        <p:cNvGrpSpPr/>
        <p:nvPr/>
      </p:nvGrpSpPr>
      <p:grpSpPr>
        <a:xfrm>
          <a:off x="0" y="0"/>
          <a:ext cx="0" cy="0"/>
          <a:chOff x="0" y="0"/>
          <a:chExt cx="0" cy="0"/>
        </a:xfrm>
      </p:grpSpPr>
      <p:sp>
        <p:nvSpPr>
          <p:cNvPr id="118" name="Google Shape;118;g3b97c6b9162_0_597"/>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19" name="Google Shape;119;g3b97c6b9162_0_597"/>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900"/>
              <a:buNone/>
              <a:defRPr sz="19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20" name="Google Shape;120;g3b97c6b9162_0_59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21" name="Google Shape;121;g3b97c6b9162_0_59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22" name="Google Shape;122;g3b97c6b9162_0_59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3" name="Shape 123"/>
        <p:cNvGrpSpPr/>
        <p:nvPr/>
      </p:nvGrpSpPr>
      <p:grpSpPr>
        <a:xfrm>
          <a:off x="0" y="0"/>
          <a:ext cx="0" cy="0"/>
          <a:chOff x="0" y="0"/>
          <a:chExt cx="0" cy="0"/>
        </a:xfrm>
      </p:grpSpPr>
      <p:sp>
        <p:nvSpPr>
          <p:cNvPr id="124" name="Google Shape;124;g3b97c6b9162_0_60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25" name="Google Shape;125;g3b97c6b9162_0_603"/>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26" name="Google Shape;126;g3b97c6b9162_0_603"/>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27" name="Google Shape;127;g3b97c6b9162_0_60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28" name="Google Shape;128;g3b97c6b9162_0_60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29" name="Google Shape;129;g3b97c6b9162_0_60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0" name="Shape 130"/>
        <p:cNvGrpSpPr/>
        <p:nvPr/>
      </p:nvGrpSpPr>
      <p:grpSpPr>
        <a:xfrm>
          <a:off x="0" y="0"/>
          <a:ext cx="0" cy="0"/>
          <a:chOff x="0" y="0"/>
          <a:chExt cx="0" cy="0"/>
        </a:xfrm>
      </p:grpSpPr>
      <p:sp>
        <p:nvSpPr>
          <p:cNvPr id="131" name="Google Shape;131;g3b97c6b9162_0_610"/>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2" name="Google Shape;132;g3b97c6b9162_0_610"/>
          <p:cNvSpPr txBox="1"/>
          <p:nvPr>
            <p:ph idx="1" type="body"/>
          </p:nvPr>
        </p:nvSpPr>
        <p:spPr>
          <a:xfrm>
            <a:off x="839788" y="1681163"/>
            <a:ext cx="5157900" cy="8241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900"/>
              <a:buNone/>
              <a:defRPr b="1" sz="19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3" name="Google Shape;133;g3b97c6b9162_0_610"/>
          <p:cNvSpPr txBox="1"/>
          <p:nvPr>
            <p:ph idx="2" type="body"/>
          </p:nvPr>
        </p:nvSpPr>
        <p:spPr>
          <a:xfrm>
            <a:off x="839788" y="2505075"/>
            <a:ext cx="5157900" cy="36849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4" name="Google Shape;134;g3b97c6b9162_0_610"/>
          <p:cNvSpPr txBox="1"/>
          <p:nvPr>
            <p:ph idx="3" type="body"/>
          </p:nvPr>
        </p:nvSpPr>
        <p:spPr>
          <a:xfrm>
            <a:off x="6172200" y="1681163"/>
            <a:ext cx="5183100" cy="8241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900"/>
              <a:buNone/>
              <a:defRPr b="1" sz="19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5" name="Google Shape;135;g3b97c6b9162_0_610"/>
          <p:cNvSpPr txBox="1"/>
          <p:nvPr>
            <p:ph idx="4" type="body"/>
          </p:nvPr>
        </p:nvSpPr>
        <p:spPr>
          <a:xfrm>
            <a:off x="6172200" y="2505075"/>
            <a:ext cx="5183100" cy="36849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6" name="Google Shape;136;g3b97c6b9162_0_61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7" name="Google Shape;137;g3b97c6b9162_0_61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8" name="Google Shape;138;g3b97c6b9162_0_61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9" name="Shape 139"/>
        <p:cNvGrpSpPr/>
        <p:nvPr/>
      </p:nvGrpSpPr>
      <p:grpSpPr>
        <a:xfrm>
          <a:off x="0" y="0"/>
          <a:ext cx="0" cy="0"/>
          <a:chOff x="0" y="0"/>
          <a:chExt cx="0" cy="0"/>
        </a:xfrm>
      </p:grpSpPr>
      <p:sp>
        <p:nvSpPr>
          <p:cNvPr id="140" name="Google Shape;140;g3b97c6b9162_0_61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41" name="Google Shape;141;g3b97c6b9162_0_61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42" name="Google Shape;142;g3b97c6b9162_0_61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43" name="Google Shape;143;g3b97c6b9162_0_6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4" name="Shape 144"/>
        <p:cNvGrpSpPr/>
        <p:nvPr/>
      </p:nvGrpSpPr>
      <p:grpSpPr>
        <a:xfrm>
          <a:off x="0" y="0"/>
          <a:ext cx="0" cy="0"/>
          <a:chOff x="0" y="0"/>
          <a:chExt cx="0" cy="0"/>
        </a:xfrm>
      </p:grpSpPr>
      <p:sp>
        <p:nvSpPr>
          <p:cNvPr id="145" name="Google Shape;145;g3b97c6b9162_0_628"/>
          <p:cNvSpPr txBox="1"/>
          <p:nvPr>
            <p:ph type="title"/>
          </p:nvPr>
        </p:nvSpPr>
        <p:spPr>
          <a:xfrm>
            <a:off x="839788" y="457200"/>
            <a:ext cx="3932100" cy="16005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46" name="Google Shape;146;g3b97c6b9162_0_628"/>
          <p:cNvSpPr txBox="1"/>
          <p:nvPr>
            <p:ph idx="1" type="body"/>
          </p:nvPr>
        </p:nvSpPr>
        <p:spPr>
          <a:xfrm>
            <a:off x="5183188" y="987425"/>
            <a:ext cx="61725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1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47" name="Google Shape;147;g3b97c6b9162_0_628"/>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500"/>
              <a:buNone/>
              <a:defRPr sz="15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228600" lvl="5" marL="2743200" algn="l">
              <a:lnSpc>
                <a:spcPct val="90000"/>
              </a:lnSpc>
              <a:spcBef>
                <a:spcPts val="500"/>
              </a:spcBef>
              <a:spcAft>
                <a:spcPts val="0"/>
              </a:spcAft>
              <a:buClr>
                <a:schemeClr val="dk1"/>
              </a:buClr>
              <a:buSzPts val="1100"/>
              <a:buNone/>
              <a:defRPr sz="1100"/>
            </a:lvl6pPr>
            <a:lvl7pPr indent="-228600" lvl="6" marL="3200400" algn="l">
              <a:lnSpc>
                <a:spcPct val="90000"/>
              </a:lnSpc>
              <a:spcBef>
                <a:spcPts val="500"/>
              </a:spcBef>
              <a:spcAft>
                <a:spcPts val="0"/>
              </a:spcAft>
              <a:buClr>
                <a:schemeClr val="dk1"/>
              </a:buClr>
              <a:buSzPts val="1100"/>
              <a:buNone/>
              <a:defRPr sz="1100"/>
            </a:lvl7pPr>
            <a:lvl8pPr indent="-228600" lvl="7" marL="3657600" algn="l">
              <a:lnSpc>
                <a:spcPct val="90000"/>
              </a:lnSpc>
              <a:spcBef>
                <a:spcPts val="500"/>
              </a:spcBef>
              <a:spcAft>
                <a:spcPts val="0"/>
              </a:spcAft>
              <a:buClr>
                <a:schemeClr val="dk1"/>
              </a:buClr>
              <a:buSzPts val="1100"/>
              <a:buNone/>
              <a:defRPr sz="1100"/>
            </a:lvl8pPr>
            <a:lvl9pPr indent="-228600" lvl="8" marL="4114800" algn="l">
              <a:lnSpc>
                <a:spcPct val="90000"/>
              </a:lnSpc>
              <a:spcBef>
                <a:spcPts val="500"/>
              </a:spcBef>
              <a:spcAft>
                <a:spcPts val="0"/>
              </a:spcAft>
              <a:buClr>
                <a:schemeClr val="dk1"/>
              </a:buClr>
              <a:buSzPts val="1100"/>
              <a:buNone/>
              <a:defRPr sz="1100"/>
            </a:lvl9pPr>
          </a:lstStyle>
          <a:p/>
        </p:txBody>
      </p:sp>
      <p:sp>
        <p:nvSpPr>
          <p:cNvPr id="148" name="Google Shape;148;g3b97c6b9162_0_62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49" name="Google Shape;149;g3b97c6b9162_0_62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50" name="Google Shape;150;g3b97c6b9162_0_62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5"/>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5"/>
          <p:cNvSpPr txBox="1"/>
          <p:nvPr>
            <p:ph idx="1" type="body"/>
          </p:nvPr>
        </p:nvSpPr>
        <p:spPr>
          <a:xfrm>
            <a:off x="1097280" y="1845734"/>
            <a:ext cx="10058400" cy="40233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3" name="Google Shape;23;p5"/>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5"/>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1" name="Shape 151"/>
        <p:cNvGrpSpPr/>
        <p:nvPr/>
      </p:nvGrpSpPr>
      <p:grpSpPr>
        <a:xfrm>
          <a:off x="0" y="0"/>
          <a:ext cx="0" cy="0"/>
          <a:chOff x="0" y="0"/>
          <a:chExt cx="0" cy="0"/>
        </a:xfrm>
      </p:grpSpPr>
      <p:sp>
        <p:nvSpPr>
          <p:cNvPr id="152" name="Google Shape;152;g3b97c6b9162_0_635"/>
          <p:cNvSpPr txBox="1"/>
          <p:nvPr>
            <p:ph type="title"/>
          </p:nvPr>
        </p:nvSpPr>
        <p:spPr>
          <a:xfrm>
            <a:off x="839788" y="457200"/>
            <a:ext cx="3932100" cy="16005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53" name="Google Shape;153;g3b97c6b9162_0_635"/>
          <p:cNvSpPr/>
          <p:nvPr>
            <p:ph idx="2" type="pic"/>
          </p:nvPr>
        </p:nvSpPr>
        <p:spPr>
          <a:xfrm>
            <a:off x="5183188" y="987425"/>
            <a:ext cx="6172500" cy="4873500"/>
          </a:xfrm>
          <a:prstGeom prst="rect">
            <a:avLst/>
          </a:prstGeom>
          <a:noFill/>
          <a:ln>
            <a:noFill/>
          </a:ln>
        </p:spPr>
      </p:sp>
      <p:sp>
        <p:nvSpPr>
          <p:cNvPr id="154" name="Google Shape;154;g3b97c6b9162_0_635"/>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500"/>
              <a:buNone/>
              <a:defRPr sz="15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228600" lvl="5" marL="2743200" algn="l">
              <a:lnSpc>
                <a:spcPct val="90000"/>
              </a:lnSpc>
              <a:spcBef>
                <a:spcPts val="500"/>
              </a:spcBef>
              <a:spcAft>
                <a:spcPts val="0"/>
              </a:spcAft>
              <a:buClr>
                <a:schemeClr val="dk1"/>
              </a:buClr>
              <a:buSzPts val="1100"/>
              <a:buNone/>
              <a:defRPr sz="1100"/>
            </a:lvl6pPr>
            <a:lvl7pPr indent="-228600" lvl="6" marL="3200400" algn="l">
              <a:lnSpc>
                <a:spcPct val="90000"/>
              </a:lnSpc>
              <a:spcBef>
                <a:spcPts val="500"/>
              </a:spcBef>
              <a:spcAft>
                <a:spcPts val="0"/>
              </a:spcAft>
              <a:buClr>
                <a:schemeClr val="dk1"/>
              </a:buClr>
              <a:buSzPts val="1100"/>
              <a:buNone/>
              <a:defRPr sz="1100"/>
            </a:lvl7pPr>
            <a:lvl8pPr indent="-228600" lvl="7" marL="3657600" algn="l">
              <a:lnSpc>
                <a:spcPct val="90000"/>
              </a:lnSpc>
              <a:spcBef>
                <a:spcPts val="500"/>
              </a:spcBef>
              <a:spcAft>
                <a:spcPts val="0"/>
              </a:spcAft>
              <a:buClr>
                <a:schemeClr val="dk1"/>
              </a:buClr>
              <a:buSzPts val="1100"/>
              <a:buNone/>
              <a:defRPr sz="1100"/>
            </a:lvl8pPr>
            <a:lvl9pPr indent="-228600" lvl="8" marL="4114800" algn="l">
              <a:lnSpc>
                <a:spcPct val="90000"/>
              </a:lnSpc>
              <a:spcBef>
                <a:spcPts val="500"/>
              </a:spcBef>
              <a:spcAft>
                <a:spcPts val="0"/>
              </a:spcAft>
              <a:buClr>
                <a:schemeClr val="dk1"/>
              </a:buClr>
              <a:buSzPts val="1100"/>
              <a:buNone/>
              <a:defRPr sz="1100"/>
            </a:lvl9pPr>
          </a:lstStyle>
          <a:p/>
        </p:txBody>
      </p:sp>
      <p:sp>
        <p:nvSpPr>
          <p:cNvPr id="155" name="Google Shape;155;g3b97c6b9162_0_63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56" name="Google Shape;156;g3b97c6b9162_0_63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57" name="Google Shape;157;g3b97c6b9162_0_63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8" name="Shape 158"/>
        <p:cNvGrpSpPr/>
        <p:nvPr/>
      </p:nvGrpSpPr>
      <p:grpSpPr>
        <a:xfrm>
          <a:off x="0" y="0"/>
          <a:ext cx="0" cy="0"/>
          <a:chOff x="0" y="0"/>
          <a:chExt cx="0" cy="0"/>
        </a:xfrm>
      </p:grpSpPr>
      <p:sp>
        <p:nvSpPr>
          <p:cNvPr id="159" name="Google Shape;159;g3b97c6b9162_0_64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60" name="Google Shape;160;g3b97c6b9162_0_642"/>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61" name="Google Shape;161;g3b97c6b9162_0_64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62" name="Google Shape;162;g3b97c6b9162_0_64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63" name="Google Shape;163;g3b97c6b9162_0_64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4" name="Shape 164"/>
        <p:cNvGrpSpPr/>
        <p:nvPr/>
      </p:nvGrpSpPr>
      <p:grpSpPr>
        <a:xfrm>
          <a:off x="0" y="0"/>
          <a:ext cx="0" cy="0"/>
          <a:chOff x="0" y="0"/>
          <a:chExt cx="0" cy="0"/>
        </a:xfrm>
      </p:grpSpPr>
      <p:sp>
        <p:nvSpPr>
          <p:cNvPr id="165" name="Google Shape;165;g3b97c6b9162_0_648"/>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66" name="Google Shape;166;g3b97c6b9162_0_648"/>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67" name="Google Shape;167;g3b97c6b9162_0_64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68" name="Google Shape;168;g3b97c6b9162_0_64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69" name="Google Shape;169;g3b97c6b9162_0_64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26" name="Shape 26"/>
        <p:cNvGrpSpPr/>
        <p:nvPr/>
      </p:nvGrpSpPr>
      <p:grpSpPr>
        <a:xfrm>
          <a:off x="0" y="0"/>
          <a:ext cx="0" cy="0"/>
          <a:chOff x="0" y="0"/>
          <a:chExt cx="0" cy="0"/>
        </a:xfrm>
      </p:grpSpPr>
      <p:sp>
        <p:nvSpPr>
          <p:cNvPr id="27" name="Google Shape;27;p6"/>
          <p:cNvSpPr/>
          <p:nvPr/>
        </p:nvSpPr>
        <p:spPr>
          <a:xfrm>
            <a:off x="3175" y="6400800"/>
            <a:ext cx="121887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6"/>
          <p:cNvSpPr/>
          <p:nvPr/>
        </p:nvSpPr>
        <p:spPr>
          <a:xfrm>
            <a:off x="15" y="6334316"/>
            <a:ext cx="12188700" cy="639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6"/>
          <p:cNvSpPr txBox="1"/>
          <p:nvPr>
            <p:ph type="title"/>
          </p:nvPr>
        </p:nvSpPr>
        <p:spPr>
          <a:xfrm>
            <a:off x="1097280" y="758952"/>
            <a:ext cx="10058400" cy="35661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6"/>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31" name="Google Shape;31;p6"/>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6"/>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6"/>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cxnSp>
        <p:nvCxnSpPr>
          <p:cNvPr id="34" name="Google Shape;34;p6"/>
          <p:cNvCxnSpPr/>
          <p:nvPr/>
        </p:nvCxnSpPr>
        <p:spPr>
          <a:xfrm>
            <a:off x="1207658" y="4343400"/>
            <a:ext cx="987540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7"/>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7"/>
          <p:cNvSpPr txBox="1"/>
          <p:nvPr>
            <p:ph idx="1" type="body"/>
          </p:nvPr>
        </p:nvSpPr>
        <p:spPr>
          <a:xfrm>
            <a:off x="1097278" y="1845734"/>
            <a:ext cx="4937700" cy="40233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8" name="Google Shape;38;p7"/>
          <p:cNvSpPr txBox="1"/>
          <p:nvPr>
            <p:ph idx="2" type="body"/>
          </p:nvPr>
        </p:nvSpPr>
        <p:spPr>
          <a:xfrm>
            <a:off x="6217920" y="1845735"/>
            <a:ext cx="4937700" cy="40233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9" name="Google Shape;39;p7"/>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7"/>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7"/>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 name="Shape 42"/>
        <p:cNvGrpSpPr/>
        <p:nvPr/>
      </p:nvGrpSpPr>
      <p:grpSpPr>
        <a:xfrm>
          <a:off x="0" y="0"/>
          <a:ext cx="0" cy="0"/>
          <a:chOff x="0" y="0"/>
          <a:chExt cx="0" cy="0"/>
        </a:xfrm>
      </p:grpSpPr>
      <p:sp>
        <p:nvSpPr>
          <p:cNvPr id="43" name="Google Shape;43;p8"/>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8"/>
          <p:cNvSpPr txBox="1"/>
          <p:nvPr>
            <p:ph idx="1" type="body"/>
          </p:nvPr>
        </p:nvSpPr>
        <p:spPr>
          <a:xfrm>
            <a:off x="1097280" y="1846052"/>
            <a:ext cx="4937700" cy="7362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45" name="Google Shape;45;p8"/>
          <p:cNvSpPr txBox="1"/>
          <p:nvPr>
            <p:ph idx="2" type="body"/>
          </p:nvPr>
        </p:nvSpPr>
        <p:spPr>
          <a:xfrm>
            <a:off x="1097280" y="2582334"/>
            <a:ext cx="4937700" cy="33783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6" name="Google Shape;46;p8"/>
          <p:cNvSpPr txBox="1"/>
          <p:nvPr>
            <p:ph idx="3" type="body"/>
          </p:nvPr>
        </p:nvSpPr>
        <p:spPr>
          <a:xfrm>
            <a:off x="6217920" y="1846052"/>
            <a:ext cx="4937700" cy="7362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47" name="Google Shape;47;p8"/>
          <p:cNvSpPr txBox="1"/>
          <p:nvPr>
            <p:ph idx="4" type="body"/>
          </p:nvPr>
        </p:nvSpPr>
        <p:spPr>
          <a:xfrm>
            <a:off x="6217920" y="2582334"/>
            <a:ext cx="4937700" cy="33783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8" name="Google Shape;48;p8"/>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8"/>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8"/>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9"/>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9"/>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9"/>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9"/>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56" name="Shape 56"/>
        <p:cNvGrpSpPr/>
        <p:nvPr/>
      </p:nvGrpSpPr>
      <p:grpSpPr>
        <a:xfrm>
          <a:off x="0" y="0"/>
          <a:ext cx="0" cy="0"/>
          <a:chOff x="0" y="0"/>
          <a:chExt cx="0" cy="0"/>
        </a:xfrm>
      </p:grpSpPr>
      <p:sp>
        <p:nvSpPr>
          <p:cNvPr id="57" name="Google Shape;57;p10"/>
          <p:cNvSpPr/>
          <p:nvPr/>
        </p:nvSpPr>
        <p:spPr>
          <a:xfrm>
            <a:off x="3175" y="6400800"/>
            <a:ext cx="121887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0"/>
          <p:cNvSpPr/>
          <p:nvPr/>
        </p:nvSpPr>
        <p:spPr>
          <a:xfrm>
            <a:off x="15" y="6334316"/>
            <a:ext cx="12188700" cy="639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0"/>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0"/>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2" name="Shape 62"/>
        <p:cNvGrpSpPr/>
        <p:nvPr/>
      </p:nvGrpSpPr>
      <p:grpSpPr>
        <a:xfrm>
          <a:off x="0" y="0"/>
          <a:ext cx="0" cy="0"/>
          <a:chOff x="0" y="0"/>
          <a:chExt cx="0" cy="0"/>
        </a:xfrm>
      </p:grpSpPr>
      <p:sp>
        <p:nvSpPr>
          <p:cNvPr id="63" name="Google Shape;63;p11"/>
          <p:cNvSpPr/>
          <p:nvPr/>
        </p:nvSpPr>
        <p:spPr>
          <a:xfrm>
            <a:off x="16" y="0"/>
            <a:ext cx="4050900"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1"/>
          <p:cNvSpPr/>
          <p:nvPr/>
        </p:nvSpPr>
        <p:spPr>
          <a:xfrm>
            <a:off x="4040071" y="0"/>
            <a:ext cx="639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1"/>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txBox="1"/>
          <p:nvPr>
            <p:ph idx="1" type="body"/>
          </p:nvPr>
        </p:nvSpPr>
        <p:spPr>
          <a:xfrm>
            <a:off x="4800600" y="731520"/>
            <a:ext cx="649230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7" name="Google Shape;67;p11"/>
          <p:cNvSpPr txBox="1"/>
          <p:nvPr>
            <p:ph idx="2" type="body"/>
          </p:nvPr>
        </p:nvSpPr>
        <p:spPr>
          <a:xfrm>
            <a:off x="457200" y="2926080"/>
            <a:ext cx="3200400" cy="3379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68" name="Google Shape;68;p11"/>
          <p:cNvSpPr txBox="1"/>
          <p:nvPr>
            <p:ph idx="10" type="dt"/>
          </p:nvPr>
        </p:nvSpPr>
        <p:spPr>
          <a:xfrm>
            <a:off x="465512" y="6459785"/>
            <a:ext cx="2618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1"/>
          <p:cNvSpPr txBox="1"/>
          <p:nvPr>
            <p:ph idx="11" type="ftr"/>
          </p:nvPr>
        </p:nvSpPr>
        <p:spPr>
          <a:xfrm>
            <a:off x="4800600" y="6459785"/>
            <a:ext cx="4648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1" name="Shape 71"/>
        <p:cNvGrpSpPr/>
        <p:nvPr/>
      </p:nvGrpSpPr>
      <p:grpSpPr>
        <a:xfrm>
          <a:off x="0" y="0"/>
          <a:ext cx="0" cy="0"/>
          <a:chOff x="0" y="0"/>
          <a:chExt cx="0" cy="0"/>
        </a:xfrm>
      </p:grpSpPr>
      <p:sp>
        <p:nvSpPr>
          <p:cNvPr id="72" name="Google Shape;72;p12"/>
          <p:cNvSpPr/>
          <p:nvPr/>
        </p:nvSpPr>
        <p:spPr>
          <a:xfrm>
            <a:off x="0" y="4953000"/>
            <a:ext cx="12188700"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2"/>
          <p:cNvSpPr/>
          <p:nvPr/>
        </p:nvSpPr>
        <p:spPr>
          <a:xfrm>
            <a:off x="15" y="4915076"/>
            <a:ext cx="12188700" cy="639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2"/>
          <p:cNvSpPr txBox="1"/>
          <p:nvPr>
            <p:ph type="title"/>
          </p:nvPr>
        </p:nvSpPr>
        <p:spPr>
          <a:xfrm>
            <a:off x="1097280" y="5074920"/>
            <a:ext cx="10113600" cy="82290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2"/>
          <p:cNvSpPr/>
          <p:nvPr>
            <p:ph idx="2" type="pic"/>
          </p:nvPr>
        </p:nvSpPr>
        <p:spPr>
          <a:xfrm>
            <a:off x="15" y="0"/>
            <a:ext cx="12192000" cy="4915200"/>
          </a:xfrm>
          <a:prstGeom prst="rect">
            <a:avLst/>
          </a:prstGeom>
          <a:solidFill>
            <a:srgbClr val="D2CDB0"/>
          </a:solidFill>
          <a:ln>
            <a:noFill/>
          </a:ln>
        </p:spPr>
      </p:sp>
      <p:sp>
        <p:nvSpPr>
          <p:cNvPr id="76" name="Google Shape;76;p12"/>
          <p:cNvSpPr txBox="1"/>
          <p:nvPr>
            <p:ph idx="1" type="body"/>
          </p:nvPr>
        </p:nvSpPr>
        <p:spPr>
          <a:xfrm>
            <a:off x="1097280" y="5907024"/>
            <a:ext cx="10113300" cy="59430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77" name="Google Shape;77;p12"/>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2.jpg"/><Relationship Id="rId2" Type="http://schemas.openxmlformats.org/officeDocument/2006/relationships/image" Target="../media/image1.jp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 name="Google Shape;7;p3"/>
          <p:cNvSpPr/>
          <p:nvPr/>
        </p:nvSpPr>
        <p:spPr>
          <a:xfrm>
            <a:off x="15" y="6334316"/>
            <a:ext cx="121920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 name="Google Shape;8;p3"/>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3"/>
          <p:cNvSpPr txBox="1"/>
          <p:nvPr>
            <p:ph idx="1" type="body"/>
          </p:nvPr>
        </p:nvSpPr>
        <p:spPr>
          <a:xfrm>
            <a:off x="1097280" y="1845734"/>
            <a:ext cx="10058400" cy="402330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0" name="Google Shape;10;p3"/>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 name="Google Shape;11;p3"/>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 name="Google Shape;12;p3"/>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cxnSp>
        <p:nvCxnSpPr>
          <p:cNvPr id="13" name="Google Shape;13;p3"/>
          <p:cNvCxnSpPr/>
          <p:nvPr/>
        </p:nvCxnSpPr>
        <p:spPr>
          <a:xfrm>
            <a:off x="1193532" y="1737845"/>
            <a:ext cx="996690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5000"/>
          </a:blip>
          <a:stretch>
            <a:fillRect/>
          </a:stretch>
        </a:blipFill>
      </p:bgPr>
    </p:bg>
    <p:spTree>
      <p:nvGrpSpPr>
        <p:cNvPr id="94" name="Shape 94"/>
        <p:cNvGrpSpPr/>
        <p:nvPr/>
      </p:nvGrpSpPr>
      <p:grpSpPr>
        <a:xfrm>
          <a:off x="0" y="0"/>
          <a:ext cx="0" cy="0"/>
          <a:chOff x="0" y="0"/>
          <a:chExt cx="0" cy="0"/>
        </a:xfrm>
      </p:grpSpPr>
      <p:sp>
        <p:nvSpPr>
          <p:cNvPr id="95" name="Google Shape;95;g3b97c6b9162_0_57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96" name="Google Shape;96;g3b97c6b9162_0_57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97" name="Google Shape;97;g3b97c6b9162_0_57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98" name="Google Shape;98;g3b97c6b9162_0_57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99" name="Google Shape;99;g3b97c6b9162_0_57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pic>
        <p:nvPicPr>
          <p:cNvPr id="100" name="Google Shape;100;g3b97c6b9162_0_578"/>
          <p:cNvPicPr preferRelativeResize="0"/>
          <p:nvPr/>
        </p:nvPicPr>
        <p:blipFill rotWithShape="1">
          <a:blip r:embed="rId2">
            <a:alphaModFix amt="26000"/>
          </a:blip>
          <a:srcRect b="0" l="0" r="0" t="0"/>
          <a:stretch/>
        </p:blipFill>
        <p:spPr>
          <a:xfrm>
            <a:off x="9176598" y="172302"/>
            <a:ext cx="2870682" cy="60225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5.jpg"/><Relationship Id="rId4" Type="http://schemas.openxmlformats.org/officeDocument/2006/relationships/image" Target="../media/image8.png"/><Relationship Id="rId5" Type="http://schemas.openxmlformats.org/officeDocument/2006/relationships/image" Target="../media/image23.png"/><Relationship Id="rId6"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18.png"/><Relationship Id="rId5" Type="http://schemas.openxmlformats.org/officeDocument/2006/relationships/image" Target="../media/image12.png"/><Relationship Id="rId6"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16.png"/><Relationship Id="rId9" Type="http://schemas.openxmlformats.org/officeDocument/2006/relationships/image" Target="../media/image21.jpg"/><Relationship Id="rId5" Type="http://schemas.openxmlformats.org/officeDocument/2006/relationships/image" Target="../media/image11.png"/><Relationship Id="rId6" Type="http://schemas.openxmlformats.org/officeDocument/2006/relationships/hyperlink" Target="http://drive.google.com/file/d/17fbCgYKRmgsbaZ0x6E7S8i97g_jrP13y/view" TargetMode="External"/><Relationship Id="rId7" Type="http://schemas.openxmlformats.org/officeDocument/2006/relationships/image" Target="../media/image17.jpg"/><Relationship Id="rId8" Type="http://schemas.openxmlformats.org/officeDocument/2006/relationships/hyperlink" Target="http://drive.google.com/file/d/14hEFRXrWbgI0WIkxnaZS7nrV9yzKOu64/view"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3b97c6b9162_0_436"/>
          <p:cNvSpPr txBox="1"/>
          <p:nvPr>
            <p:ph type="ctrTitle"/>
          </p:nvPr>
        </p:nvSpPr>
        <p:spPr>
          <a:xfrm>
            <a:off x="1097280" y="758952"/>
            <a:ext cx="10058400" cy="35661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4A7B29"/>
              </a:buClr>
              <a:buSzPts val="8000"/>
              <a:buFont typeface="Calibri"/>
              <a:buNone/>
            </a:pPr>
            <a:r>
              <a:rPr b="1" lang="fr-FR">
                <a:solidFill>
                  <a:srgbClr val="4A7B29"/>
                </a:solidFill>
              </a:rPr>
              <a:t>IMPROVET-AM</a:t>
            </a:r>
            <a:endParaRPr b="1">
              <a:solidFill>
                <a:srgbClr val="4A7B29"/>
              </a:solidFill>
            </a:endParaRPr>
          </a:p>
        </p:txBody>
      </p:sp>
      <p:sp>
        <p:nvSpPr>
          <p:cNvPr id="175" name="Google Shape;175;g3b97c6b9162_0_436"/>
          <p:cNvSpPr txBox="1"/>
          <p:nvPr>
            <p:ph idx="1" type="subTitle"/>
          </p:nvPr>
        </p:nvSpPr>
        <p:spPr>
          <a:xfrm>
            <a:off x="1100051" y="4455621"/>
            <a:ext cx="10058400"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rPr lang="fr-FR"/>
              <a:t>1</a:t>
            </a:r>
            <a:r>
              <a:rPr lang="fr-FR"/>
              <a:t>8</a:t>
            </a:r>
            <a:r>
              <a:rPr lang="fr-FR"/>
              <a:t> February 2026 | 12:30–14:00 (UTC+4)</a:t>
            </a:r>
            <a:endParaRPr/>
          </a:p>
          <a:p>
            <a:pPr indent="0" lvl="0" marL="0" rtl="0" algn="l">
              <a:lnSpc>
                <a:spcPct val="90000"/>
              </a:lnSpc>
              <a:spcBef>
                <a:spcPts val="0"/>
              </a:spcBef>
              <a:spcAft>
                <a:spcPts val="0"/>
              </a:spcAft>
              <a:buSzPts val="2400"/>
              <a:buNone/>
            </a:pPr>
            <a:r>
              <a:rPr lang="fr-FR"/>
              <a:t>Innovative Teaching and Digitalisation</a:t>
            </a:r>
            <a:endParaRPr/>
          </a:p>
          <a:p>
            <a:pPr indent="0" lvl="0" marL="0" rtl="0" algn="l">
              <a:lnSpc>
                <a:spcPct val="90000"/>
              </a:lnSpc>
              <a:spcBef>
                <a:spcPts val="0"/>
              </a:spcBef>
              <a:spcAft>
                <a:spcPts val="0"/>
              </a:spcAft>
              <a:buSzPts val="2400"/>
              <a:buNone/>
            </a:pPr>
            <a:r>
              <a:t/>
            </a:r>
            <a:endParaRPr/>
          </a:p>
        </p:txBody>
      </p:sp>
      <p:pic>
        <p:nvPicPr>
          <p:cNvPr id="176" name="Google Shape;176;g3b97c6b9162_0_436"/>
          <p:cNvPicPr preferRelativeResize="0"/>
          <p:nvPr/>
        </p:nvPicPr>
        <p:blipFill rotWithShape="1">
          <a:blip r:embed="rId3">
            <a:alphaModFix/>
          </a:blip>
          <a:srcRect b="0" l="0" r="0" t="0"/>
          <a:stretch/>
        </p:blipFill>
        <p:spPr>
          <a:xfrm>
            <a:off x="9451634" y="0"/>
            <a:ext cx="2740375" cy="2055281"/>
          </a:xfrm>
          <a:prstGeom prst="rect">
            <a:avLst/>
          </a:prstGeom>
          <a:noFill/>
          <a:ln>
            <a:noFill/>
          </a:ln>
        </p:spPr>
      </p:pic>
      <p:pic>
        <p:nvPicPr>
          <p:cNvPr id="177" name="Google Shape;177;g3b97c6b9162_0_436"/>
          <p:cNvPicPr preferRelativeResize="0"/>
          <p:nvPr/>
        </p:nvPicPr>
        <p:blipFill rotWithShape="1">
          <a:blip r:embed="rId4">
            <a:alphaModFix/>
          </a:blip>
          <a:srcRect b="0" l="0" r="0" t="0"/>
          <a:stretch/>
        </p:blipFill>
        <p:spPr>
          <a:xfrm>
            <a:off x="1100048" y="6135602"/>
            <a:ext cx="2870682" cy="602255"/>
          </a:xfrm>
          <a:prstGeom prst="rect">
            <a:avLst/>
          </a:prstGeom>
          <a:noFill/>
          <a:ln>
            <a:noFill/>
          </a:ln>
        </p:spPr>
      </p:pic>
      <p:sp>
        <p:nvSpPr>
          <p:cNvPr id="178" name="Google Shape;178;g3b97c6b9162_0_436"/>
          <p:cNvSpPr txBox="1"/>
          <p:nvPr/>
        </p:nvSpPr>
        <p:spPr>
          <a:xfrm>
            <a:off x="5244725" y="6135600"/>
            <a:ext cx="5913600" cy="5382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chemeClr val="dk1"/>
              </a:buClr>
              <a:buSzPts val="1100"/>
              <a:buFont typeface="Arial"/>
              <a:buNone/>
            </a:pPr>
            <a:r>
              <a:rPr b="0" i="0" lang="fr-FR" sz="900" u="none" cap="none" strike="noStrik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EACEA. Neither the European Union nor the granting authority can be held responsible for them.</a:t>
            </a:r>
            <a:endParaRPr b="0" i="0" sz="1800" u="none" cap="none" strike="noStrike">
              <a:solidFill>
                <a:srgbClr val="3F3F3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3b97c6b9162_1_5"/>
          <p:cNvSpPr/>
          <p:nvPr/>
        </p:nvSpPr>
        <p:spPr>
          <a:xfrm>
            <a:off x="0" y="0"/>
            <a:ext cx="2757144" cy="1115568"/>
          </a:xfrm>
          <a:custGeom>
            <a:rect b="b" l="l" r="r" t="t"/>
            <a:pathLst>
              <a:path extrusionOk="0" h="812800" w="1593725">
                <a:moveTo>
                  <a:pt x="0" y="0"/>
                </a:moveTo>
                <a:lnTo>
                  <a:pt x="1593725" y="0"/>
                </a:lnTo>
                <a:lnTo>
                  <a:pt x="1593725" y="812800"/>
                </a:lnTo>
                <a:lnTo>
                  <a:pt x="0" y="812800"/>
                </a:lnTo>
                <a:close/>
              </a:path>
            </a:pathLst>
          </a:custGeom>
          <a:blipFill rotWithShape="1">
            <a:blip r:embed="rId3">
              <a:alphaModFix/>
            </a:blip>
            <a:stretch>
              <a:fillRect b="-23514" l="0" r="0" t="-23526"/>
            </a:stretch>
          </a:blipFill>
          <a:ln>
            <a:noFill/>
          </a:ln>
        </p:spPr>
      </p:sp>
      <p:grpSp>
        <p:nvGrpSpPr>
          <p:cNvPr id="245" name="Google Shape;245;g3b97c6b9162_1_5"/>
          <p:cNvGrpSpPr/>
          <p:nvPr/>
        </p:nvGrpSpPr>
        <p:grpSpPr>
          <a:xfrm>
            <a:off x="2233613" y="760889"/>
            <a:ext cx="7433283" cy="1009963"/>
            <a:chOff x="0" y="-44423"/>
            <a:chExt cx="4325700" cy="740659"/>
          </a:xfrm>
        </p:grpSpPr>
        <p:sp>
          <p:nvSpPr>
            <p:cNvPr id="246" name="Google Shape;246;g3b97c6b9162_1_5"/>
            <p:cNvSpPr/>
            <p:nvPr/>
          </p:nvSpPr>
          <p:spPr>
            <a:xfrm>
              <a:off x="464470" y="-44423"/>
              <a:ext cx="3396767" cy="740659"/>
            </a:xfrm>
            <a:custGeom>
              <a:rect b="b" l="l" r="r" t="t"/>
              <a:pathLst>
                <a:path extrusionOk="0" h="740659" w="3396767">
                  <a:moveTo>
                    <a:pt x="0" y="0"/>
                  </a:moveTo>
                  <a:lnTo>
                    <a:pt x="3396767" y="0"/>
                  </a:lnTo>
                  <a:lnTo>
                    <a:pt x="3396767" y="740659"/>
                  </a:lnTo>
                  <a:lnTo>
                    <a:pt x="0" y="740659"/>
                  </a:lnTo>
                  <a:lnTo>
                    <a:pt x="0" y="0"/>
                  </a:lnTo>
                  <a:close/>
                </a:path>
              </a:pathLst>
            </a:custGeom>
            <a:blipFill rotWithShape="1">
              <a:blip r:embed="rId4">
                <a:alphaModFix/>
              </a:blip>
              <a:stretch>
                <a:fillRect b="0" l="-47" r="-7016" t="0"/>
              </a:stretch>
            </a:blipFill>
            <a:ln>
              <a:noFill/>
            </a:ln>
          </p:spPr>
        </p:sp>
        <p:sp>
          <p:nvSpPr>
            <p:cNvPr id="247" name="Google Shape;247;g3b97c6b9162_1_5"/>
            <p:cNvSpPr txBox="1"/>
            <p:nvPr/>
          </p:nvSpPr>
          <p:spPr>
            <a:xfrm>
              <a:off x="0" y="71961"/>
              <a:ext cx="4325700" cy="507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4500"/>
                <a:buFont typeface="Arial"/>
                <a:buNone/>
              </a:pPr>
              <a:r>
                <a:rPr b="1" i="0" lang="fr-FR" sz="4500" u="none" cap="none" strike="noStrike">
                  <a:solidFill>
                    <a:srgbClr val="1B6434"/>
                  </a:solidFill>
                  <a:latin typeface="Open Sans"/>
                  <a:ea typeface="Open Sans"/>
                  <a:cs typeface="Open Sans"/>
                  <a:sym typeface="Open Sans"/>
                </a:rPr>
                <a:t>Icebreaker Activity</a:t>
              </a:r>
              <a:endParaRPr b="0" i="0" sz="3000" u="none" cap="none" strike="noStrike">
                <a:solidFill>
                  <a:srgbClr val="000000"/>
                </a:solidFill>
                <a:latin typeface="Arial"/>
                <a:ea typeface="Arial"/>
                <a:cs typeface="Arial"/>
                <a:sym typeface="Arial"/>
              </a:endParaRPr>
            </a:p>
          </p:txBody>
        </p:sp>
      </p:grpSp>
      <p:grpSp>
        <p:nvGrpSpPr>
          <p:cNvPr id="248" name="Google Shape;248;g3b97c6b9162_1_5"/>
          <p:cNvGrpSpPr/>
          <p:nvPr/>
        </p:nvGrpSpPr>
        <p:grpSpPr>
          <a:xfrm>
            <a:off x="6114364" y="6321556"/>
            <a:ext cx="5638570" cy="393010"/>
            <a:chOff x="0" y="0"/>
            <a:chExt cx="3281291" cy="288215"/>
          </a:xfrm>
        </p:grpSpPr>
        <p:sp>
          <p:nvSpPr>
            <p:cNvPr id="249" name="Google Shape;249;g3b97c6b9162_1_5"/>
            <p:cNvSpPr/>
            <p:nvPr/>
          </p:nvSpPr>
          <p:spPr>
            <a:xfrm>
              <a:off x="0" y="0"/>
              <a:ext cx="1126991" cy="250755"/>
            </a:xfrm>
            <a:custGeom>
              <a:rect b="b" l="l" r="r" t="t"/>
              <a:pathLst>
                <a:path extrusionOk="0" h="250755" w="1126991">
                  <a:moveTo>
                    <a:pt x="0" y="0"/>
                  </a:moveTo>
                  <a:lnTo>
                    <a:pt x="1126991" y="0"/>
                  </a:lnTo>
                  <a:lnTo>
                    <a:pt x="1126991" y="250755"/>
                  </a:lnTo>
                  <a:lnTo>
                    <a:pt x="0" y="250755"/>
                  </a:lnTo>
                  <a:lnTo>
                    <a:pt x="0" y="0"/>
                  </a:lnTo>
                  <a:close/>
                </a:path>
              </a:pathLst>
            </a:custGeom>
            <a:blipFill rotWithShape="1">
              <a:blip r:embed="rId5">
                <a:alphaModFix/>
              </a:blip>
              <a:stretch>
                <a:fillRect b="0" l="0" r="0" t="0"/>
              </a:stretch>
            </a:blipFill>
            <a:ln>
              <a:noFill/>
            </a:ln>
          </p:spPr>
        </p:sp>
        <p:sp>
          <p:nvSpPr>
            <p:cNvPr id="250" name="Google Shape;250;g3b97c6b9162_1_5"/>
            <p:cNvSpPr txBox="1"/>
            <p:nvPr/>
          </p:nvSpPr>
          <p:spPr>
            <a:xfrm>
              <a:off x="1126991" y="30815"/>
              <a:ext cx="2154300" cy="257400"/>
            </a:xfrm>
            <a:prstGeom prst="rect">
              <a:avLst/>
            </a:prstGeom>
            <a:noFill/>
            <a:ln>
              <a:noFill/>
            </a:ln>
          </p:spPr>
          <p:txBody>
            <a:bodyPr anchorCtr="0" anchor="t" bIns="0" lIns="0" spcFirstLastPara="1" rIns="0" wrap="square" tIns="0">
              <a:spAutoFit/>
            </a:bodyPr>
            <a:lstStyle/>
            <a:p>
              <a:pPr indent="0" lvl="0" marL="0" marR="0" rtl="0" algn="just">
                <a:lnSpc>
                  <a:spcPct val="140070"/>
                </a:lnSpc>
                <a:spcBef>
                  <a:spcPts val="0"/>
                </a:spcBef>
                <a:spcAft>
                  <a:spcPts val="0"/>
                </a:spcAft>
                <a:buClr>
                  <a:srgbClr val="000000"/>
                </a:buClr>
                <a:buSzPts val="600"/>
                <a:buFont typeface="Arial"/>
                <a:buNone/>
              </a:pPr>
              <a:r>
                <a:rPr b="0" i="0" lang="fr-FR" sz="600" u="none" cap="none" strike="noStrik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EACEA. Neither the European Union nor the granting authority can be held responsible for them.</a:t>
              </a:r>
              <a:endParaRPr b="0" i="0" sz="3000" u="none" cap="none" strike="noStrike">
                <a:solidFill>
                  <a:srgbClr val="000000"/>
                </a:solidFill>
                <a:latin typeface="Arial"/>
                <a:ea typeface="Arial"/>
                <a:cs typeface="Arial"/>
                <a:sym typeface="Arial"/>
              </a:endParaRPr>
            </a:p>
          </p:txBody>
        </p:sp>
      </p:grpSp>
      <p:sp>
        <p:nvSpPr>
          <p:cNvPr id="251" name="Google Shape;251;g3b97c6b9162_1_5"/>
          <p:cNvSpPr/>
          <p:nvPr/>
        </p:nvSpPr>
        <p:spPr>
          <a:xfrm>
            <a:off x="988774" y="5303978"/>
            <a:ext cx="1407832" cy="1177942"/>
          </a:xfrm>
          <a:custGeom>
            <a:rect b="b" l="l" r="r" t="t"/>
            <a:pathLst>
              <a:path extrusionOk="0" h="869330" w="885429">
                <a:moveTo>
                  <a:pt x="0" y="0"/>
                </a:moveTo>
                <a:lnTo>
                  <a:pt x="885428" y="0"/>
                </a:lnTo>
                <a:lnTo>
                  <a:pt x="885428" y="869330"/>
                </a:lnTo>
                <a:lnTo>
                  <a:pt x="0" y="869330"/>
                </a:lnTo>
                <a:lnTo>
                  <a:pt x="0" y="0"/>
                </a:lnTo>
                <a:close/>
              </a:path>
            </a:pathLst>
          </a:custGeom>
          <a:blipFill rotWithShape="1">
            <a:blip r:embed="rId6">
              <a:alphaModFix/>
            </a:blip>
            <a:stretch>
              <a:fillRect b="0" l="0" r="0" t="0"/>
            </a:stretch>
          </a:blipFill>
          <a:ln>
            <a:noFill/>
          </a:ln>
        </p:spPr>
      </p:sp>
      <p:sp>
        <p:nvSpPr>
          <p:cNvPr id="252" name="Google Shape;252;g3b97c6b9162_1_5"/>
          <p:cNvSpPr txBox="1"/>
          <p:nvPr/>
        </p:nvSpPr>
        <p:spPr>
          <a:xfrm>
            <a:off x="464613" y="2426625"/>
            <a:ext cx="10971300" cy="2398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4100"/>
              <a:buFont typeface="Arial"/>
              <a:buNone/>
            </a:pPr>
            <a:r>
              <a:rPr b="0" i="0" lang="fr-FR" sz="4100" u="none" cap="none" strike="noStrike">
                <a:solidFill>
                  <a:srgbClr val="1B6434"/>
                </a:solidFill>
                <a:latin typeface="Open Sans"/>
                <a:ea typeface="Open Sans"/>
                <a:cs typeface="Open Sans"/>
                <a:sym typeface="Open Sans"/>
              </a:rPr>
              <a:t>Write an intention in the chat by completing this sentence:</a:t>
            </a:r>
            <a:endParaRPr b="0" i="0" sz="30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4100"/>
              <a:buFont typeface="Arial"/>
              <a:buNone/>
            </a:pPr>
            <a:r>
              <a:rPr b="0" i="0" lang="fr-FR" sz="4100" u="none" cap="none" strike="noStrike">
                <a:solidFill>
                  <a:srgbClr val="1B6434"/>
                </a:solidFill>
                <a:latin typeface="Open Sans"/>
                <a:ea typeface="Open Sans"/>
                <a:cs typeface="Open Sans"/>
                <a:sym typeface="Open Sans"/>
              </a:rPr>
              <a:t> “</a:t>
            </a:r>
            <a:r>
              <a:rPr b="0" i="1" lang="fr-FR" sz="4100" u="none" cap="none" strike="noStrike">
                <a:solidFill>
                  <a:srgbClr val="1B6434"/>
                </a:solidFill>
                <a:latin typeface="Open Sans"/>
                <a:ea typeface="Open Sans"/>
                <a:cs typeface="Open Sans"/>
                <a:sym typeface="Open Sans"/>
              </a:rPr>
              <a:t>By the end of this webinar, I hope to ______.</a:t>
            </a:r>
            <a:r>
              <a:rPr b="0" i="0" lang="fr-FR" sz="4100" u="none" cap="none" strike="noStrike">
                <a:solidFill>
                  <a:srgbClr val="1B6434"/>
                </a:solidFill>
                <a:latin typeface="Open Sans"/>
                <a:ea typeface="Open Sans"/>
                <a:cs typeface="Open Sans"/>
                <a:sym typeface="Open Sans"/>
              </a:rPr>
              <a:t>” </a:t>
            </a:r>
            <a:endParaRPr b="0" i="0" sz="30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g3b97c6b9162_0_444"/>
          <p:cNvPicPr preferRelativeResize="0"/>
          <p:nvPr/>
        </p:nvPicPr>
        <p:blipFill rotWithShape="1">
          <a:blip r:embed="rId3">
            <a:alphaModFix/>
          </a:blip>
          <a:srcRect b="0" l="0" r="0" t="0"/>
          <a:stretch/>
        </p:blipFill>
        <p:spPr>
          <a:xfrm>
            <a:off x="1872613" y="0"/>
            <a:ext cx="8446776" cy="7052350"/>
          </a:xfrm>
          <a:prstGeom prst="rect">
            <a:avLst/>
          </a:prstGeom>
          <a:noFill/>
          <a:ln>
            <a:noFill/>
          </a:ln>
          <a:effectLst>
            <a:reflection blurRad="0" dir="5400000" dist="38100" endA="0" endPos="30000" fadeDir="5400012" kx="0" rotWithShape="0" algn="bl" stPos="0" sy="-100000" ky="0"/>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3b97c6b9162_0_45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900"/>
              <a:buNone/>
            </a:pPr>
            <a:r>
              <a:rPr lang="fr-FR"/>
              <a:t>OBJECTIVE</a:t>
            </a:r>
            <a:endParaRPr/>
          </a:p>
        </p:txBody>
      </p:sp>
      <p:sp>
        <p:nvSpPr>
          <p:cNvPr id="189" name="Google Shape;189;g3b97c6b9162_0_450"/>
          <p:cNvSpPr txBox="1"/>
          <p:nvPr>
            <p:ph idx="1" type="body"/>
          </p:nvPr>
        </p:nvSpPr>
        <p:spPr>
          <a:xfrm>
            <a:off x="838200" y="2203050"/>
            <a:ext cx="10515600" cy="2451900"/>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1100"/>
              </a:spcBef>
              <a:spcAft>
                <a:spcPts val="0"/>
              </a:spcAft>
              <a:buSzPts val="1900"/>
              <a:buNone/>
            </a:pPr>
            <a:r>
              <a:rPr lang="fr-FR" sz="3200">
                <a:latin typeface="Arial"/>
                <a:ea typeface="Arial"/>
                <a:cs typeface="Arial"/>
                <a:sym typeface="Arial"/>
              </a:rPr>
              <a:t>To strengthen the managerial capacity of VET institutions by providing practical tools, shared approaches, and structured peer learning that support the effective organisation, implementation, and sustainability of the IMPROVET-AM activities.</a:t>
            </a:r>
            <a:endParaRPr sz="49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3b97c6b9162_0_46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900"/>
              <a:buNone/>
            </a:pPr>
            <a:r>
              <a:rPr lang="fr-FR"/>
              <a:t>IMPROVET-AM Key Fact and Partnership</a:t>
            </a:r>
            <a:endParaRPr/>
          </a:p>
        </p:txBody>
      </p:sp>
      <p:pic>
        <p:nvPicPr>
          <p:cNvPr id="195" name="Google Shape;195;g3b97c6b9162_0_460"/>
          <p:cNvPicPr preferRelativeResize="0"/>
          <p:nvPr/>
        </p:nvPicPr>
        <p:blipFill rotWithShape="1">
          <a:blip r:embed="rId3">
            <a:alphaModFix/>
          </a:blip>
          <a:srcRect b="0" l="0" r="0" t="0"/>
          <a:stretch/>
        </p:blipFill>
        <p:spPr>
          <a:xfrm>
            <a:off x="838188" y="2312050"/>
            <a:ext cx="10885274" cy="4545950"/>
          </a:xfrm>
          <a:prstGeom prst="rect">
            <a:avLst/>
          </a:prstGeom>
          <a:noFill/>
          <a:ln>
            <a:noFill/>
          </a:ln>
        </p:spPr>
      </p:pic>
      <p:sp>
        <p:nvSpPr>
          <p:cNvPr id="196" name="Google Shape;196;g3b97c6b9162_0_460"/>
          <p:cNvSpPr txBox="1"/>
          <p:nvPr>
            <p:ph idx="1" type="body"/>
          </p:nvPr>
        </p:nvSpPr>
        <p:spPr>
          <a:xfrm>
            <a:off x="874583" y="1733525"/>
            <a:ext cx="10562400" cy="783900"/>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rgbClr val="000000"/>
              </a:buClr>
              <a:buSzPts val="1600"/>
              <a:buFont typeface="Courier New"/>
              <a:buChar char="o"/>
            </a:pPr>
            <a:r>
              <a:rPr lang="fr-FR" sz="1600">
                <a:solidFill>
                  <a:srgbClr val="000000"/>
                </a:solidFill>
                <a:highlight>
                  <a:schemeClr val="lt1"/>
                </a:highlight>
                <a:latin typeface="Arial"/>
                <a:ea typeface="Arial"/>
                <a:cs typeface="Arial"/>
                <a:sym typeface="Arial"/>
              </a:rPr>
              <a:t>Capacity building in the field of Vocational Education and Training (VET)</a:t>
            </a:r>
            <a:endParaRPr sz="1600">
              <a:solidFill>
                <a:srgbClr val="000000"/>
              </a:solidFill>
              <a:highlight>
                <a:schemeClr val="lt1"/>
              </a:highlight>
              <a:latin typeface="Arial"/>
              <a:ea typeface="Arial"/>
              <a:cs typeface="Arial"/>
              <a:sym typeface="Arial"/>
            </a:endParaRPr>
          </a:p>
          <a:p>
            <a:pPr indent="-228600" lvl="0" marL="228600" rtl="0" algn="l">
              <a:lnSpc>
                <a:spcPct val="100000"/>
              </a:lnSpc>
              <a:spcBef>
                <a:spcPts val="400"/>
              </a:spcBef>
              <a:spcAft>
                <a:spcPts val="0"/>
              </a:spcAft>
              <a:buClr>
                <a:srgbClr val="000000"/>
              </a:buClr>
              <a:buSzPts val="1600"/>
              <a:buFont typeface="Courier New"/>
              <a:buChar char="o"/>
            </a:pPr>
            <a:r>
              <a:rPr lang="fr-FR" sz="1600">
                <a:solidFill>
                  <a:srgbClr val="000000"/>
                </a:solidFill>
                <a:highlight>
                  <a:schemeClr val="lt1"/>
                </a:highlight>
                <a:latin typeface="Arial"/>
                <a:ea typeface="Arial"/>
                <a:cs typeface="Arial"/>
                <a:sym typeface="Arial"/>
              </a:rPr>
              <a:t>Project duration: 1 December 2023 - 30 November 2026 = 36 months</a:t>
            </a:r>
            <a:endParaRPr>
              <a:highlight>
                <a:schemeClr val="lt1"/>
              </a:highlight>
            </a:endParaRPr>
          </a:p>
        </p:txBody>
      </p:sp>
      <p:pic>
        <p:nvPicPr>
          <p:cNvPr id="197" name="Google Shape;197;g3b97c6b9162_0_460"/>
          <p:cNvPicPr preferRelativeResize="0"/>
          <p:nvPr/>
        </p:nvPicPr>
        <p:blipFill rotWithShape="1">
          <a:blip r:embed="rId4">
            <a:alphaModFix/>
          </a:blip>
          <a:srcRect b="0" l="0" r="0" t="0"/>
          <a:stretch/>
        </p:blipFill>
        <p:spPr>
          <a:xfrm>
            <a:off x="9411060" y="1874678"/>
            <a:ext cx="512692" cy="512692"/>
          </a:xfrm>
          <a:prstGeom prst="rect">
            <a:avLst/>
          </a:prstGeom>
          <a:noFill/>
          <a:ln>
            <a:noFill/>
          </a:ln>
        </p:spPr>
      </p:pic>
      <p:pic>
        <p:nvPicPr>
          <p:cNvPr id="198" name="Google Shape;198;g3b97c6b9162_0_460"/>
          <p:cNvPicPr preferRelativeResize="0"/>
          <p:nvPr/>
        </p:nvPicPr>
        <p:blipFill rotWithShape="1">
          <a:blip r:embed="rId5">
            <a:alphaModFix/>
          </a:blip>
          <a:srcRect b="0" l="0" r="0" t="0"/>
          <a:stretch/>
        </p:blipFill>
        <p:spPr>
          <a:xfrm>
            <a:off x="10886699" y="1810947"/>
            <a:ext cx="492209" cy="640159"/>
          </a:xfrm>
          <a:prstGeom prst="rect">
            <a:avLst/>
          </a:prstGeom>
          <a:noFill/>
          <a:ln>
            <a:noFill/>
          </a:ln>
        </p:spPr>
      </p:pic>
      <p:pic>
        <p:nvPicPr>
          <p:cNvPr id="199" name="Google Shape;199;g3b97c6b9162_0_460"/>
          <p:cNvPicPr preferRelativeResize="0"/>
          <p:nvPr/>
        </p:nvPicPr>
        <p:blipFill rotWithShape="1">
          <a:blip r:embed="rId6">
            <a:alphaModFix/>
          </a:blip>
          <a:srcRect b="0" l="0" r="0" t="0"/>
          <a:stretch/>
        </p:blipFill>
        <p:spPr>
          <a:xfrm>
            <a:off x="10148867" y="1871232"/>
            <a:ext cx="512692" cy="519588"/>
          </a:xfrm>
          <a:prstGeom prst="rect">
            <a:avLst/>
          </a:prstGeom>
          <a:noFill/>
          <a:ln>
            <a:noFill/>
          </a:ln>
        </p:spPr>
      </p:pic>
      <p:sp>
        <p:nvSpPr>
          <p:cNvPr id="200" name="Google Shape;200;g3b97c6b9162_0_460"/>
          <p:cNvSpPr/>
          <p:nvPr/>
        </p:nvSpPr>
        <p:spPr>
          <a:xfrm>
            <a:off x="921375" y="5555875"/>
            <a:ext cx="4048200" cy="290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chemeClr val="lt1"/>
              </a:highlight>
              <a:latin typeface="Calibri"/>
              <a:ea typeface="Calibri"/>
              <a:cs typeface="Calibri"/>
              <a:sym typeface="Calibri"/>
            </a:endParaRPr>
          </a:p>
        </p:txBody>
      </p:sp>
      <p:sp>
        <p:nvSpPr>
          <p:cNvPr id="201" name="Google Shape;201;g3b97c6b9162_0_460"/>
          <p:cNvSpPr/>
          <p:nvPr/>
        </p:nvSpPr>
        <p:spPr>
          <a:xfrm>
            <a:off x="2081567" y="3180325"/>
            <a:ext cx="120900" cy="290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chemeClr val="lt1"/>
              </a:highlight>
              <a:latin typeface="Calibri"/>
              <a:ea typeface="Calibri"/>
              <a:cs typeface="Calibri"/>
              <a:sym typeface="Calibri"/>
            </a:endParaRPr>
          </a:p>
        </p:txBody>
      </p:sp>
      <p:sp>
        <p:nvSpPr>
          <p:cNvPr id="202" name="Google Shape;202;g3b97c6b9162_0_460"/>
          <p:cNvSpPr/>
          <p:nvPr/>
        </p:nvSpPr>
        <p:spPr>
          <a:xfrm>
            <a:off x="2055945" y="2889925"/>
            <a:ext cx="120900" cy="290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chemeClr val="lt1"/>
              </a:highlight>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3b97c6b9162_0_46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900"/>
              <a:buNone/>
            </a:pPr>
            <a:r>
              <a:rPr lang="fr-FR"/>
              <a:t>IMPROVET-AM Objectives</a:t>
            </a:r>
            <a:endParaRPr b="0" sz="2800">
              <a:solidFill>
                <a:schemeClr val="dk1"/>
              </a:solidFill>
              <a:latin typeface="Arial"/>
              <a:ea typeface="Arial"/>
              <a:cs typeface="Arial"/>
              <a:sym typeface="Arial"/>
            </a:endParaRPr>
          </a:p>
          <a:p>
            <a:pPr indent="0" lvl="0" marL="0" rtl="0" algn="l">
              <a:lnSpc>
                <a:spcPct val="90000"/>
              </a:lnSpc>
              <a:spcBef>
                <a:spcPts val="0"/>
              </a:spcBef>
              <a:spcAft>
                <a:spcPts val="0"/>
              </a:spcAft>
              <a:buSzPts val="1900"/>
              <a:buNone/>
            </a:pPr>
            <a:r>
              <a:t/>
            </a:r>
            <a:endParaRPr/>
          </a:p>
        </p:txBody>
      </p:sp>
      <p:sp>
        <p:nvSpPr>
          <p:cNvPr id="208" name="Google Shape;208;g3b97c6b9162_0_468"/>
          <p:cNvSpPr txBox="1"/>
          <p:nvPr/>
        </p:nvSpPr>
        <p:spPr>
          <a:xfrm>
            <a:off x="250950" y="2840100"/>
            <a:ext cx="11690100" cy="17361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1400"/>
              </a:spcBef>
              <a:spcAft>
                <a:spcPts val="1400"/>
              </a:spcAft>
              <a:buClr>
                <a:srgbClr val="000000"/>
              </a:buClr>
              <a:buSzPts val="1450"/>
              <a:buFont typeface="Arial"/>
              <a:buNone/>
            </a:pPr>
            <a:r>
              <a:rPr b="0" i="0" lang="fr-FR" sz="1800" u="none" cap="none" strike="noStrike">
                <a:solidFill>
                  <a:schemeClr val="dk1"/>
                </a:solidFill>
                <a:latin typeface="Arial"/>
                <a:ea typeface="Arial"/>
                <a:cs typeface="Arial"/>
                <a:sym typeface="Arial"/>
              </a:rPr>
              <a:t>The project aims at improving qualifications within the health sector in Armenia, with a specific focus on Dental Prosthesis and Health Care &amp; Personal Assistance. Beyond skill enhancement, the project extends to the development of comprehensive professional guidance for Armenian learners, families, and the broader public. By incorporating modern educational methods and embracing digital, eco-friendly and inclusive approaches, the project strives to tailor training programs to meet both current and future demands of the job market.</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3b97c6b9162_0_47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900"/>
              <a:buNone/>
            </a:pPr>
            <a:r>
              <a:rPr lang="fr-FR"/>
              <a:t>Project Expected Activities</a:t>
            </a:r>
            <a:endParaRPr b="0" sz="2800">
              <a:solidFill>
                <a:srgbClr val="3A7D22"/>
              </a:solidFill>
              <a:latin typeface="Arial"/>
              <a:ea typeface="Arial"/>
              <a:cs typeface="Arial"/>
              <a:sym typeface="Arial"/>
            </a:endParaRPr>
          </a:p>
          <a:p>
            <a:pPr indent="0" lvl="0" marL="0" rtl="0" algn="l">
              <a:lnSpc>
                <a:spcPct val="90000"/>
              </a:lnSpc>
              <a:spcBef>
                <a:spcPts val="0"/>
              </a:spcBef>
              <a:spcAft>
                <a:spcPts val="0"/>
              </a:spcAft>
              <a:buSzPts val="1900"/>
              <a:buNone/>
            </a:pPr>
            <a:r>
              <a:t/>
            </a:r>
            <a:endParaRPr/>
          </a:p>
        </p:txBody>
      </p:sp>
      <p:sp>
        <p:nvSpPr>
          <p:cNvPr id="214" name="Google Shape;214;g3b97c6b9162_0_473"/>
          <p:cNvSpPr txBox="1"/>
          <p:nvPr>
            <p:ph idx="1" type="body"/>
          </p:nvPr>
        </p:nvSpPr>
        <p:spPr>
          <a:xfrm>
            <a:off x="838200" y="2211400"/>
            <a:ext cx="10515600" cy="325200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SzPts val="1800"/>
              <a:buFont typeface="Play"/>
              <a:buAutoNum type="arabicPeriod"/>
            </a:pPr>
            <a:r>
              <a:rPr lang="fr-FR" sz="1800">
                <a:latin typeface="Arial"/>
                <a:ea typeface="Arial"/>
                <a:cs typeface="Arial"/>
                <a:sym typeface="Arial"/>
              </a:rPr>
              <a:t>Creation of </a:t>
            </a:r>
            <a:r>
              <a:rPr lang="fr-FR" sz="1800">
                <a:solidFill>
                  <a:srgbClr val="4EA72E"/>
                </a:solidFill>
                <a:latin typeface="Arial"/>
                <a:ea typeface="Arial"/>
                <a:cs typeface="Arial"/>
                <a:sym typeface="Arial"/>
              </a:rPr>
              <a:t>new and innovative training modules </a:t>
            </a:r>
            <a:r>
              <a:rPr lang="fr-FR" sz="1800">
                <a:latin typeface="Arial"/>
                <a:ea typeface="Arial"/>
                <a:cs typeface="Arial"/>
                <a:sym typeface="Arial"/>
              </a:rPr>
              <a:t>in dental prosthesis and health care, for both </a:t>
            </a:r>
            <a:r>
              <a:rPr lang="fr-FR" sz="1800">
                <a:solidFill>
                  <a:srgbClr val="4EA72E"/>
                </a:solidFill>
                <a:latin typeface="Arial"/>
                <a:ea typeface="Arial"/>
                <a:cs typeface="Arial"/>
                <a:sym typeface="Arial"/>
              </a:rPr>
              <a:t>initial and continuous VET</a:t>
            </a:r>
            <a:endParaRPr>
              <a:latin typeface="Arial"/>
              <a:ea typeface="Arial"/>
              <a:cs typeface="Arial"/>
              <a:sym typeface="Arial"/>
            </a:endParaRPr>
          </a:p>
          <a:p>
            <a:pPr indent="-228600" lvl="0" marL="342900" rtl="0" algn="l">
              <a:lnSpc>
                <a:spcPct val="90000"/>
              </a:lnSpc>
              <a:spcBef>
                <a:spcPts val="0"/>
              </a:spcBef>
              <a:spcAft>
                <a:spcPts val="0"/>
              </a:spcAft>
              <a:buSzPts val="1800"/>
              <a:buNone/>
            </a:pPr>
            <a:r>
              <a:t/>
            </a:r>
            <a:endParaRPr sz="1800">
              <a:latin typeface="Arial"/>
              <a:ea typeface="Arial"/>
              <a:cs typeface="Arial"/>
              <a:sym typeface="Arial"/>
            </a:endParaRPr>
          </a:p>
          <a:p>
            <a:pPr indent="-342900" lvl="0" marL="342900" marR="0" rtl="0" algn="l">
              <a:lnSpc>
                <a:spcPct val="90000"/>
              </a:lnSpc>
              <a:spcBef>
                <a:spcPts val="0"/>
              </a:spcBef>
              <a:spcAft>
                <a:spcPts val="0"/>
              </a:spcAft>
              <a:buSzPts val="1800"/>
              <a:buFont typeface="Play"/>
              <a:buAutoNum type="arabicPeriod"/>
            </a:pPr>
            <a:r>
              <a:rPr lang="fr-FR" sz="1800">
                <a:latin typeface="Arial"/>
                <a:ea typeface="Arial"/>
                <a:cs typeface="Arial"/>
                <a:sym typeface="Arial"/>
              </a:rPr>
              <a:t>Implementation</a:t>
            </a:r>
            <a:r>
              <a:rPr lang="fr-FR" sz="1800">
                <a:latin typeface="Arial"/>
                <a:ea typeface="Arial"/>
                <a:cs typeface="Arial"/>
                <a:sym typeface="Arial"/>
              </a:rPr>
              <a:t> of </a:t>
            </a:r>
            <a:r>
              <a:rPr lang="fr-FR" sz="1800">
                <a:solidFill>
                  <a:srgbClr val="4EA72E"/>
                </a:solidFill>
                <a:latin typeface="Arial"/>
                <a:ea typeface="Arial"/>
                <a:cs typeface="Arial"/>
                <a:sym typeface="Arial"/>
              </a:rPr>
              <a:t>new training materials </a:t>
            </a:r>
            <a:r>
              <a:rPr lang="fr-FR" sz="1800">
                <a:latin typeface="Arial"/>
                <a:ea typeface="Arial"/>
                <a:cs typeface="Arial"/>
                <a:sym typeface="Arial"/>
              </a:rPr>
              <a:t>and </a:t>
            </a:r>
            <a:r>
              <a:rPr lang="fr-FR" sz="1800">
                <a:solidFill>
                  <a:srgbClr val="4EA72E"/>
                </a:solidFill>
                <a:latin typeface="Arial"/>
                <a:ea typeface="Arial"/>
                <a:cs typeface="Arial"/>
                <a:sym typeface="Arial"/>
              </a:rPr>
              <a:t>pedagogical approaches</a:t>
            </a:r>
            <a:r>
              <a:rPr lang="fr-FR" sz="1800">
                <a:latin typeface="Arial"/>
                <a:ea typeface="Arial"/>
                <a:cs typeface="Arial"/>
                <a:sym typeface="Arial"/>
              </a:rPr>
              <a:t>, integrating </a:t>
            </a:r>
            <a:r>
              <a:rPr lang="fr-FR" sz="1800">
                <a:solidFill>
                  <a:srgbClr val="4EA72E"/>
                </a:solidFill>
                <a:latin typeface="Arial"/>
                <a:ea typeface="Arial"/>
                <a:cs typeface="Arial"/>
                <a:sym typeface="Arial"/>
              </a:rPr>
              <a:t>digital</a:t>
            </a:r>
            <a:r>
              <a:rPr lang="fr-FR" sz="1800">
                <a:latin typeface="Arial"/>
                <a:ea typeface="Arial"/>
                <a:cs typeface="Arial"/>
                <a:sym typeface="Arial"/>
              </a:rPr>
              <a:t> tools</a:t>
            </a:r>
            <a:endParaRPr>
              <a:latin typeface="Arial"/>
              <a:ea typeface="Arial"/>
              <a:cs typeface="Arial"/>
              <a:sym typeface="Arial"/>
            </a:endParaRPr>
          </a:p>
          <a:p>
            <a:pPr indent="0" lvl="0" marL="457200" marR="0" rtl="0" algn="l">
              <a:lnSpc>
                <a:spcPct val="90000"/>
              </a:lnSpc>
              <a:spcBef>
                <a:spcPts val="0"/>
              </a:spcBef>
              <a:spcAft>
                <a:spcPts val="0"/>
              </a:spcAft>
              <a:buNone/>
            </a:pPr>
            <a:r>
              <a:t/>
            </a:r>
            <a:endParaRPr sz="1800">
              <a:latin typeface="Arial"/>
              <a:ea typeface="Arial"/>
              <a:cs typeface="Arial"/>
              <a:sym typeface="Arial"/>
            </a:endParaRPr>
          </a:p>
          <a:p>
            <a:pPr indent="-342900" lvl="0" marL="342900" marR="0" rtl="0" algn="l">
              <a:lnSpc>
                <a:spcPct val="90000"/>
              </a:lnSpc>
              <a:spcBef>
                <a:spcPts val="0"/>
              </a:spcBef>
              <a:spcAft>
                <a:spcPts val="0"/>
              </a:spcAft>
              <a:buSzPts val="1800"/>
              <a:buFont typeface="Play"/>
              <a:buAutoNum type="arabicPeriod"/>
            </a:pPr>
            <a:r>
              <a:rPr lang="fr-FR" sz="1800">
                <a:latin typeface="Arial"/>
                <a:ea typeface="Arial"/>
                <a:cs typeface="Arial"/>
                <a:sym typeface="Arial"/>
              </a:rPr>
              <a:t>Capacity</a:t>
            </a:r>
            <a:r>
              <a:rPr lang="fr-FR" sz="1800">
                <a:latin typeface="Arial"/>
                <a:ea typeface="Arial"/>
                <a:cs typeface="Arial"/>
                <a:sym typeface="Arial"/>
              </a:rPr>
              <a:t> building of </a:t>
            </a:r>
            <a:r>
              <a:rPr lang="fr-FR" sz="1800">
                <a:solidFill>
                  <a:srgbClr val="4EA72E"/>
                </a:solidFill>
                <a:latin typeface="Arial"/>
                <a:ea typeface="Arial"/>
                <a:cs typeface="Arial"/>
                <a:sym typeface="Arial"/>
              </a:rPr>
              <a:t>teachers</a:t>
            </a:r>
            <a:r>
              <a:rPr lang="fr-FR" sz="1800">
                <a:latin typeface="Arial"/>
                <a:ea typeface="Arial"/>
                <a:cs typeface="Arial"/>
                <a:sym typeface="Arial"/>
              </a:rPr>
              <a:t> and </a:t>
            </a:r>
            <a:r>
              <a:rPr lang="fr-FR" sz="1800">
                <a:solidFill>
                  <a:srgbClr val="4EA72E"/>
                </a:solidFill>
                <a:latin typeface="Arial"/>
                <a:ea typeface="Arial"/>
                <a:cs typeface="Arial"/>
                <a:sym typeface="Arial"/>
              </a:rPr>
              <a:t>management</a:t>
            </a:r>
            <a:r>
              <a:rPr lang="fr-FR" sz="1800">
                <a:latin typeface="Arial"/>
                <a:ea typeface="Arial"/>
                <a:cs typeface="Arial"/>
                <a:sym typeface="Arial"/>
              </a:rPr>
              <a:t> staff</a:t>
            </a:r>
            <a:endParaRPr>
              <a:latin typeface="Arial"/>
              <a:ea typeface="Arial"/>
              <a:cs typeface="Arial"/>
              <a:sym typeface="Arial"/>
            </a:endParaRPr>
          </a:p>
          <a:p>
            <a:pPr indent="-228600" lvl="0" marL="342900" rtl="0" algn="l">
              <a:lnSpc>
                <a:spcPct val="90000"/>
              </a:lnSpc>
              <a:spcBef>
                <a:spcPts val="0"/>
              </a:spcBef>
              <a:spcAft>
                <a:spcPts val="0"/>
              </a:spcAft>
              <a:buSzPts val="1800"/>
              <a:buNone/>
            </a:pPr>
            <a:r>
              <a:t/>
            </a:r>
            <a:endParaRPr sz="1800">
              <a:latin typeface="Arial"/>
              <a:ea typeface="Arial"/>
              <a:cs typeface="Arial"/>
              <a:sym typeface="Arial"/>
            </a:endParaRPr>
          </a:p>
          <a:p>
            <a:pPr indent="-342900" lvl="0" marL="342900" marR="0" rtl="0" algn="l">
              <a:lnSpc>
                <a:spcPct val="90000"/>
              </a:lnSpc>
              <a:spcBef>
                <a:spcPts val="0"/>
              </a:spcBef>
              <a:spcAft>
                <a:spcPts val="0"/>
              </a:spcAft>
              <a:buSzPts val="1800"/>
              <a:buFont typeface="Play"/>
              <a:buAutoNum type="arabicPeriod"/>
            </a:pPr>
            <a:r>
              <a:rPr lang="fr-FR" sz="1800">
                <a:latin typeface="Arial"/>
                <a:ea typeface="Arial"/>
                <a:cs typeface="Arial"/>
                <a:sym typeface="Arial"/>
              </a:rPr>
              <a:t>Strengthening</a:t>
            </a:r>
            <a:r>
              <a:rPr lang="fr-FR" sz="1800">
                <a:latin typeface="Arial"/>
                <a:ea typeface="Arial"/>
                <a:cs typeface="Arial"/>
                <a:sym typeface="Arial"/>
              </a:rPr>
              <a:t> the skillset of </a:t>
            </a:r>
            <a:r>
              <a:rPr lang="fr-FR" sz="1800">
                <a:solidFill>
                  <a:srgbClr val="4EA72E"/>
                </a:solidFill>
                <a:latin typeface="Arial"/>
                <a:ea typeface="Arial"/>
                <a:cs typeface="Arial"/>
                <a:sym typeface="Arial"/>
              </a:rPr>
              <a:t>guidance operators </a:t>
            </a:r>
            <a:r>
              <a:rPr lang="fr-FR" sz="1800">
                <a:latin typeface="Arial"/>
                <a:ea typeface="Arial"/>
                <a:cs typeface="Arial"/>
                <a:sym typeface="Arial"/>
              </a:rPr>
              <a:t>by equipping them with innovative practices and tools to effectively address the diverse guidance needs of both students and adults. </a:t>
            </a:r>
            <a:endParaRPr sz="1800">
              <a:latin typeface="Arial"/>
              <a:ea typeface="Arial"/>
              <a:cs typeface="Arial"/>
              <a:sym typeface="Arial"/>
            </a:endParaRPr>
          </a:p>
          <a:p>
            <a:pPr indent="0" lvl="0" marL="0" rtl="0" algn="l">
              <a:lnSpc>
                <a:spcPct val="90000"/>
              </a:lnSpc>
              <a:spcBef>
                <a:spcPts val="1100"/>
              </a:spcBef>
              <a:spcAft>
                <a:spcPts val="0"/>
              </a:spcAft>
              <a:buSzPts val="19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3b97c6b9162_0_66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900"/>
              <a:buNone/>
            </a:pPr>
            <a:r>
              <a:rPr lang="fr-FR"/>
              <a:t>Good Practices Catalogue for Teachers</a:t>
            </a:r>
            <a:endParaRPr/>
          </a:p>
        </p:txBody>
      </p:sp>
      <p:pic>
        <p:nvPicPr>
          <p:cNvPr id="220" name="Google Shape;220;g3b97c6b9162_0_664"/>
          <p:cNvPicPr preferRelativeResize="0"/>
          <p:nvPr/>
        </p:nvPicPr>
        <p:blipFill rotWithShape="1">
          <a:blip r:embed="rId3">
            <a:alphaModFix/>
          </a:blip>
          <a:srcRect b="0" l="0" r="0" t="0"/>
          <a:stretch/>
        </p:blipFill>
        <p:spPr>
          <a:xfrm>
            <a:off x="213840" y="1625522"/>
            <a:ext cx="3543783" cy="4751400"/>
          </a:xfrm>
          <a:prstGeom prst="rect">
            <a:avLst/>
          </a:prstGeom>
          <a:noFill/>
          <a:ln>
            <a:noFill/>
          </a:ln>
        </p:spPr>
      </p:pic>
      <p:pic>
        <p:nvPicPr>
          <p:cNvPr id="221" name="Google Shape;221;g3b97c6b9162_0_664"/>
          <p:cNvPicPr preferRelativeResize="0"/>
          <p:nvPr/>
        </p:nvPicPr>
        <p:blipFill rotWithShape="1">
          <a:blip r:embed="rId4">
            <a:alphaModFix/>
          </a:blip>
          <a:srcRect b="0" l="0" r="0" t="0"/>
          <a:stretch/>
        </p:blipFill>
        <p:spPr>
          <a:xfrm>
            <a:off x="3833350" y="1625531"/>
            <a:ext cx="3543776" cy="4703545"/>
          </a:xfrm>
          <a:prstGeom prst="rect">
            <a:avLst/>
          </a:prstGeom>
          <a:noFill/>
          <a:ln>
            <a:noFill/>
          </a:ln>
        </p:spPr>
      </p:pic>
      <p:pic>
        <p:nvPicPr>
          <p:cNvPr id="222" name="Google Shape;222;g3b97c6b9162_0_664"/>
          <p:cNvPicPr preferRelativeResize="0"/>
          <p:nvPr/>
        </p:nvPicPr>
        <p:blipFill rotWithShape="1">
          <a:blip r:embed="rId5">
            <a:alphaModFix/>
          </a:blip>
          <a:srcRect b="0" l="0" r="0" t="0"/>
          <a:stretch/>
        </p:blipFill>
        <p:spPr>
          <a:xfrm>
            <a:off x="7954838" y="1882750"/>
            <a:ext cx="2962275" cy="3810000"/>
          </a:xfrm>
          <a:prstGeom prst="rect">
            <a:avLst/>
          </a:prstGeom>
          <a:noFill/>
          <a:ln>
            <a:noFill/>
          </a:ln>
        </p:spPr>
      </p:pic>
      <p:pic>
        <p:nvPicPr>
          <p:cNvPr id="223" name="Google Shape;223;g3b97c6b9162_0_664"/>
          <p:cNvPicPr preferRelativeResize="0"/>
          <p:nvPr/>
        </p:nvPicPr>
        <p:blipFill>
          <a:blip r:embed="rId6">
            <a:alphaModFix/>
          </a:blip>
          <a:stretch>
            <a:fillRect/>
          </a:stretch>
        </p:blipFill>
        <p:spPr>
          <a:xfrm>
            <a:off x="8310399" y="2582525"/>
            <a:ext cx="2336575" cy="2213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3b97c6b9162_0_65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900"/>
              <a:buNone/>
            </a:pPr>
            <a:r>
              <a:rPr lang="fr-FR"/>
              <a:t>MOSAIC Modules for Teachers</a:t>
            </a:r>
            <a:endParaRPr/>
          </a:p>
        </p:txBody>
      </p:sp>
      <p:sp>
        <p:nvSpPr>
          <p:cNvPr id="229" name="Google Shape;229;g3b97c6b9162_0_65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100"/>
              </a:spcBef>
              <a:spcAft>
                <a:spcPts val="0"/>
              </a:spcAft>
              <a:buSzPts val="1900"/>
              <a:buNone/>
            </a:pPr>
            <a:r>
              <a:t/>
            </a:r>
            <a:endParaRPr/>
          </a:p>
        </p:txBody>
      </p:sp>
      <p:pic>
        <p:nvPicPr>
          <p:cNvPr id="230" name="Google Shape;230;g3b97c6b9162_0_654"/>
          <p:cNvPicPr preferRelativeResize="0"/>
          <p:nvPr/>
        </p:nvPicPr>
        <p:blipFill rotWithShape="1">
          <a:blip r:embed="rId3">
            <a:alphaModFix/>
          </a:blip>
          <a:srcRect b="0" l="0" r="0" t="0"/>
          <a:stretch/>
        </p:blipFill>
        <p:spPr>
          <a:xfrm>
            <a:off x="0" y="1690828"/>
            <a:ext cx="8055726" cy="1914625"/>
          </a:xfrm>
          <a:prstGeom prst="rect">
            <a:avLst/>
          </a:prstGeom>
          <a:noFill/>
          <a:ln>
            <a:noFill/>
          </a:ln>
        </p:spPr>
      </p:pic>
      <p:pic>
        <p:nvPicPr>
          <p:cNvPr id="231" name="Google Shape;231;g3b97c6b9162_0_654"/>
          <p:cNvPicPr preferRelativeResize="0"/>
          <p:nvPr/>
        </p:nvPicPr>
        <p:blipFill rotWithShape="1">
          <a:blip r:embed="rId4">
            <a:alphaModFix/>
          </a:blip>
          <a:srcRect b="0" l="0" r="0" t="0"/>
          <a:stretch/>
        </p:blipFill>
        <p:spPr>
          <a:xfrm>
            <a:off x="274325" y="3711396"/>
            <a:ext cx="5821674" cy="2127425"/>
          </a:xfrm>
          <a:prstGeom prst="rect">
            <a:avLst/>
          </a:prstGeom>
          <a:noFill/>
          <a:ln>
            <a:noFill/>
          </a:ln>
        </p:spPr>
      </p:pic>
      <p:pic>
        <p:nvPicPr>
          <p:cNvPr id="232" name="Google Shape;232;g3b97c6b9162_0_654"/>
          <p:cNvPicPr preferRelativeResize="0"/>
          <p:nvPr/>
        </p:nvPicPr>
        <p:blipFill rotWithShape="1">
          <a:blip r:embed="rId5">
            <a:alphaModFix/>
          </a:blip>
          <a:srcRect b="0" l="0" r="0" t="0"/>
          <a:stretch/>
        </p:blipFill>
        <p:spPr>
          <a:xfrm>
            <a:off x="2323261" y="5238750"/>
            <a:ext cx="1723814" cy="1779825"/>
          </a:xfrm>
          <a:prstGeom prst="rect">
            <a:avLst/>
          </a:prstGeom>
          <a:noFill/>
          <a:ln>
            <a:noFill/>
          </a:ln>
        </p:spPr>
      </p:pic>
      <p:pic>
        <p:nvPicPr>
          <p:cNvPr id="233" name="Google Shape;233;g3b97c6b9162_0_654" title="Média2.mp4">
            <a:hlinkClick r:id="rId6"/>
          </p:cNvPr>
          <p:cNvPicPr preferRelativeResize="0"/>
          <p:nvPr/>
        </p:nvPicPr>
        <p:blipFill rotWithShape="1">
          <a:blip r:embed="rId7">
            <a:alphaModFix/>
          </a:blip>
          <a:srcRect b="0" l="0" r="0" t="0"/>
          <a:stretch/>
        </p:blipFill>
        <p:spPr>
          <a:xfrm>
            <a:off x="7814800" y="4156850"/>
            <a:ext cx="4377199" cy="2466025"/>
          </a:xfrm>
          <a:prstGeom prst="rect">
            <a:avLst/>
          </a:prstGeom>
          <a:noFill/>
          <a:ln>
            <a:noFill/>
          </a:ln>
        </p:spPr>
      </p:pic>
      <p:pic>
        <p:nvPicPr>
          <p:cNvPr id="234" name="Google Shape;234;g3b97c6b9162_0_654" title="Média1222.mp4">
            <a:hlinkClick r:id="rId8"/>
          </p:cNvPr>
          <p:cNvPicPr preferRelativeResize="0"/>
          <p:nvPr/>
        </p:nvPicPr>
        <p:blipFill rotWithShape="1">
          <a:blip r:embed="rId9">
            <a:alphaModFix/>
          </a:blip>
          <a:srcRect b="0" l="0" r="0" t="0"/>
          <a:stretch/>
        </p:blipFill>
        <p:spPr>
          <a:xfrm>
            <a:off x="7322842" y="1690825"/>
            <a:ext cx="3288034" cy="2466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g3b97c6b9162_0_483"/>
          <p:cNvPicPr preferRelativeResize="0"/>
          <p:nvPr/>
        </p:nvPicPr>
        <p:blipFill rotWithShape="1">
          <a:blip r:embed="rId3">
            <a:alphaModFix/>
          </a:blip>
          <a:srcRect b="0" l="0" r="0" t="0"/>
          <a:stretch/>
        </p:blipFill>
        <p:spPr>
          <a:xfrm>
            <a:off x="1318925" y="1665403"/>
            <a:ext cx="9370975" cy="3527200"/>
          </a:xfrm>
          <a:prstGeom prst="rect">
            <a:avLst/>
          </a:prstGeom>
          <a:noFill/>
          <a:ln cap="flat" cmpd="sng" w="9525">
            <a:solidFill>
              <a:schemeClr val="lt1"/>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trospect">
  <a:themeElements>
    <a:clrScheme name="Retrospect">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2023-12-08T07:34:46Z</dcterms:created>
  <dc:creator>User</dc:creator>
</cp:coreProperties>
</file>